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13"/>
  </p:notesMasterIdLst>
  <p:sldIdLst>
    <p:sldId id="301" r:id="rId3"/>
    <p:sldId id="302" r:id="rId4"/>
    <p:sldId id="303" r:id="rId5"/>
    <p:sldId id="310" r:id="rId6"/>
    <p:sldId id="304" r:id="rId7"/>
    <p:sldId id="309" r:id="rId8"/>
    <p:sldId id="305" r:id="rId9"/>
    <p:sldId id="306" r:id="rId10"/>
    <p:sldId id="307" r:id="rId11"/>
    <p:sldId id="3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7D4"/>
    <a:srgbClr val="03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2"/>
    <p:restoredTop sz="88314" autoAdjust="0"/>
  </p:normalViewPr>
  <p:slideViewPr>
    <p:cSldViewPr snapToGrid="0" snapToObjects="1">
      <p:cViewPr varScale="1">
        <p:scale>
          <a:sx n="71" d="100"/>
          <a:sy n="71" d="100"/>
        </p:scale>
        <p:origin x="1282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9DD84-210E-42B8-B77D-4FBE068F2D86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DF5F7CA7-985C-40FD-896B-6EB1FBB69D36}">
      <dgm:prSet phldrT="[Texto]"/>
      <dgm:spPr/>
      <dgm:t>
        <a:bodyPr/>
        <a:lstStyle/>
        <a:p>
          <a:r>
            <a:rPr lang="es-MX" dirty="0"/>
            <a:t>Plataformas de datos</a:t>
          </a:r>
        </a:p>
      </dgm:t>
    </dgm:pt>
    <dgm:pt modelId="{D5DABA2F-ED0D-4F28-97B5-BC2A824EC1CD}" type="parTrans" cxnId="{3B6A05BB-14EC-4ABB-85F1-074857069BA8}">
      <dgm:prSet/>
      <dgm:spPr/>
      <dgm:t>
        <a:bodyPr/>
        <a:lstStyle/>
        <a:p>
          <a:endParaRPr lang="es-MX"/>
        </a:p>
      </dgm:t>
    </dgm:pt>
    <dgm:pt modelId="{23C9DF1C-98CF-487C-AA2B-67F5B109DBE7}" type="sibTrans" cxnId="{3B6A05BB-14EC-4ABB-85F1-074857069BA8}">
      <dgm:prSet/>
      <dgm:spPr/>
      <dgm:t>
        <a:bodyPr/>
        <a:lstStyle/>
        <a:p>
          <a:endParaRPr lang="es-MX"/>
        </a:p>
      </dgm:t>
    </dgm:pt>
    <dgm:pt modelId="{8660F2A0-0111-4065-A882-A61EA5D5F1CD}">
      <dgm:prSet phldrT="[Texto]"/>
      <dgm:spPr/>
      <dgm:t>
        <a:bodyPr/>
        <a:lstStyle/>
        <a:p>
          <a:r>
            <a:rPr lang="es-MX" dirty="0"/>
            <a:t>Implementaciones mas rápidas.</a:t>
          </a:r>
        </a:p>
      </dgm:t>
    </dgm:pt>
    <dgm:pt modelId="{2B1D72B7-ADD5-42D9-A5DE-0E24A2875941}" type="parTrans" cxnId="{8D27509D-3DFE-4E26-942D-D10E266082FC}">
      <dgm:prSet/>
      <dgm:spPr/>
      <dgm:t>
        <a:bodyPr/>
        <a:lstStyle/>
        <a:p>
          <a:endParaRPr lang="es-MX"/>
        </a:p>
      </dgm:t>
    </dgm:pt>
    <dgm:pt modelId="{9F15CEAE-9268-4FB9-B0AB-6A672EDEB78C}" type="sibTrans" cxnId="{8D27509D-3DFE-4E26-942D-D10E266082FC}">
      <dgm:prSet/>
      <dgm:spPr/>
      <dgm:t>
        <a:bodyPr/>
        <a:lstStyle/>
        <a:p>
          <a:endParaRPr lang="es-MX"/>
        </a:p>
      </dgm:t>
    </dgm:pt>
    <dgm:pt modelId="{8588CCED-665F-4339-B0BB-83477DD6699D}">
      <dgm:prSet phldrT="[Texto]"/>
      <dgm:spPr>
        <a:solidFill>
          <a:srgbClr val="00B050"/>
        </a:solidFill>
      </dgm:spPr>
      <dgm:t>
        <a:bodyPr/>
        <a:lstStyle/>
        <a:p>
          <a:r>
            <a:rPr lang="es-MX" dirty="0"/>
            <a:t>Gobierno de datos y administración.</a:t>
          </a:r>
        </a:p>
      </dgm:t>
    </dgm:pt>
    <dgm:pt modelId="{61F5B6BC-FFD9-484A-96AD-7FC9628DD061}" type="parTrans" cxnId="{DB128569-5BC2-4425-9421-D13FA5B5818B}">
      <dgm:prSet/>
      <dgm:spPr/>
      <dgm:t>
        <a:bodyPr/>
        <a:lstStyle/>
        <a:p>
          <a:endParaRPr lang="es-MX"/>
        </a:p>
      </dgm:t>
    </dgm:pt>
    <dgm:pt modelId="{EFEC8D59-150A-4722-8F55-88FA650292BB}" type="sibTrans" cxnId="{DB128569-5BC2-4425-9421-D13FA5B5818B}">
      <dgm:prSet/>
      <dgm:spPr/>
      <dgm:t>
        <a:bodyPr/>
        <a:lstStyle/>
        <a:p>
          <a:endParaRPr lang="es-MX"/>
        </a:p>
      </dgm:t>
    </dgm:pt>
    <dgm:pt modelId="{238265D6-26FF-480C-B5C5-07EE4FAB83B4}" type="pres">
      <dgm:prSet presAssocID="{7079DD84-210E-42B8-B77D-4FBE068F2D86}" presName="linearFlow" presStyleCnt="0">
        <dgm:presLayoutVars>
          <dgm:dir/>
          <dgm:resizeHandles val="exact"/>
        </dgm:presLayoutVars>
      </dgm:prSet>
      <dgm:spPr/>
    </dgm:pt>
    <dgm:pt modelId="{3E540EB5-F7CC-4E9C-81FB-F03B0C9F1C3E}" type="pres">
      <dgm:prSet presAssocID="{DF5F7CA7-985C-40FD-896B-6EB1FBB69D36}" presName="composite" presStyleCnt="0"/>
      <dgm:spPr/>
    </dgm:pt>
    <dgm:pt modelId="{4F84FE51-1B7E-41CA-8A5F-4F9BDB3E529F}" type="pres">
      <dgm:prSet presAssocID="{DF5F7CA7-985C-40FD-896B-6EB1FBB69D36}" presName="imgShp" presStyleLbl="fgImgPlace1" presStyleIdx="0" presStyleCnt="3" custLinFactNeighborX="-50527" custLinFactNeighborY="-19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mitir con relleno sólido"/>
        </a:ext>
      </dgm:extLst>
    </dgm:pt>
    <dgm:pt modelId="{9C9DA0D5-8CD2-447F-AB7A-5529FA4D41A8}" type="pres">
      <dgm:prSet presAssocID="{DF5F7CA7-985C-40FD-896B-6EB1FBB69D36}" presName="txShp" presStyleLbl="node1" presStyleIdx="0" presStyleCnt="3">
        <dgm:presLayoutVars>
          <dgm:bulletEnabled val="1"/>
        </dgm:presLayoutVars>
      </dgm:prSet>
      <dgm:spPr/>
    </dgm:pt>
    <dgm:pt modelId="{2D506AD7-701E-403E-88F1-9CCE9CEE7E72}" type="pres">
      <dgm:prSet presAssocID="{23C9DF1C-98CF-487C-AA2B-67F5B109DBE7}" presName="spacing" presStyleCnt="0"/>
      <dgm:spPr/>
    </dgm:pt>
    <dgm:pt modelId="{05A5C575-2C75-47C3-BFF4-443929EB79C5}" type="pres">
      <dgm:prSet presAssocID="{8660F2A0-0111-4065-A882-A61EA5D5F1CD}" presName="composite" presStyleCnt="0"/>
      <dgm:spPr/>
    </dgm:pt>
    <dgm:pt modelId="{574F73AD-D51C-43E4-AEDE-C816245567DD}" type="pres">
      <dgm:prSet presAssocID="{8660F2A0-0111-4065-A882-A61EA5D5F1CD}" presName="imgShp" presStyleLbl="fgImgPlace1" presStyleIdx="1" presStyleCnt="3" custLinFactNeighborX="-47199" custLinFactNeighborY="-65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ejo contorno"/>
        </a:ext>
      </dgm:extLst>
    </dgm:pt>
    <dgm:pt modelId="{93C4E864-1C35-4E86-9424-1F1B14865B8D}" type="pres">
      <dgm:prSet presAssocID="{8660F2A0-0111-4065-A882-A61EA5D5F1CD}" presName="txShp" presStyleLbl="node1" presStyleIdx="1" presStyleCnt="3">
        <dgm:presLayoutVars>
          <dgm:bulletEnabled val="1"/>
        </dgm:presLayoutVars>
      </dgm:prSet>
      <dgm:spPr/>
    </dgm:pt>
    <dgm:pt modelId="{EA6402D2-DBE4-437E-AA98-051960162AB4}" type="pres">
      <dgm:prSet presAssocID="{9F15CEAE-9268-4FB9-B0AB-6A672EDEB78C}" presName="spacing" presStyleCnt="0"/>
      <dgm:spPr/>
    </dgm:pt>
    <dgm:pt modelId="{92483605-E9D9-4522-A034-26FDF936CB2E}" type="pres">
      <dgm:prSet presAssocID="{8588CCED-665F-4339-B0BB-83477DD6699D}" presName="composite" presStyleCnt="0"/>
      <dgm:spPr/>
    </dgm:pt>
    <dgm:pt modelId="{C8DCBD52-F704-4CD8-899F-415565D7B69E}" type="pres">
      <dgm:prSet presAssocID="{8588CCED-665F-4339-B0BB-83477DD6699D}" presName="imgShp" presStyleLbl="fgImgPlace1" presStyleIdx="2" presStyleCnt="3" custLinFactNeighborX="-53937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nta de directores con relleno sólido"/>
        </a:ext>
      </dgm:extLst>
    </dgm:pt>
    <dgm:pt modelId="{2D80ED20-430D-4285-A7B3-A1D8C9B20EF7}" type="pres">
      <dgm:prSet presAssocID="{8588CCED-665F-4339-B0BB-83477DD6699D}" presName="txShp" presStyleLbl="node1" presStyleIdx="2" presStyleCnt="3">
        <dgm:presLayoutVars>
          <dgm:bulletEnabled val="1"/>
        </dgm:presLayoutVars>
      </dgm:prSet>
      <dgm:spPr/>
    </dgm:pt>
  </dgm:ptLst>
  <dgm:cxnLst>
    <dgm:cxn modelId="{DB128569-5BC2-4425-9421-D13FA5B5818B}" srcId="{7079DD84-210E-42B8-B77D-4FBE068F2D86}" destId="{8588CCED-665F-4339-B0BB-83477DD6699D}" srcOrd="2" destOrd="0" parTransId="{61F5B6BC-FFD9-484A-96AD-7FC9628DD061}" sibTransId="{EFEC8D59-150A-4722-8F55-88FA650292BB}"/>
    <dgm:cxn modelId="{83FB586D-CAFC-4B69-A24E-2E9B9B718769}" type="presOf" srcId="{7079DD84-210E-42B8-B77D-4FBE068F2D86}" destId="{238265D6-26FF-480C-B5C5-07EE4FAB83B4}" srcOrd="0" destOrd="0" presId="urn:microsoft.com/office/officeart/2005/8/layout/vList3"/>
    <dgm:cxn modelId="{8D27509D-3DFE-4E26-942D-D10E266082FC}" srcId="{7079DD84-210E-42B8-B77D-4FBE068F2D86}" destId="{8660F2A0-0111-4065-A882-A61EA5D5F1CD}" srcOrd="1" destOrd="0" parTransId="{2B1D72B7-ADD5-42D9-A5DE-0E24A2875941}" sibTransId="{9F15CEAE-9268-4FB9-B0AB-6A672EDEB78C}"/>
    <dgm:cxn modelId="{3B6A05BB-14EC-4ABB-85F1-074857069BA8}" srcId="{7079DD84-210E-42B8-B77D-4FBE068F2D86}" destId="{DF5F7CA7-985C-40FD-896B-6EB1FBB69D36}" srcOrd="0" destOrd="0" parTransId="{D5DABA2F-ED0D-4F28-97B5-BC2A824EC1CD}" sibTransId="{23C9DF1C-98CF-487C-AA2B-67F5B109DBE7}"/>
    <dgm:cxn modelId="{CA1A47C8-DC2F-4370-A74D-393F611337BE}" type="presOf" srcId="{8660F2A0-0111-4065-A882-A61EA5D5F1CD}" destId="{93C4E864-1C35-4E86-9424-1F1B14865B8D}" srcOrd="0" destOrd="0" presId="urn:microsoft.com/office/officeart/2005/8/layout/vList3"/>
    <dgm:cxn modelId="{74A97FD4-F057-4814-9A9D-303086E892EA}" type="presOf" srcId="{DF5F7CA7-985C-40FD-896B-6EB1FBB69D36}" destId="{9C9DA0D5-8CD2-447F-AB7A-5529FA4D41A8}" srcOrd="0" destOrd="0" presId="urn:microsoft.com/office/officeart/2005/8/layout/vList3"/>
    <dgm:cxn modelId="{3B2856D6-BC73-444D-9C02-BCFF4ECCCF39}" type="presOf" srcId="{8588CCED-665F-4339-B0BB-83477DD6699D}" destId="{2D80ED20-430D-4285-A7B3-A1D8C9B20EF7}" srcOrd="0" destOrd="0" presId="urn:microsoft.com/office/officeart/2005/8/layout/vList3"/>
    <dgm:cxn modelId="{D04FB501-5206-46A5-80A3-327031B40B4A}" type="presParOf" srcId="{238265D6-26FF-480C-B5C5-07EE4FAB83B4}" destId="{3E540EB5-F7CC-4E9C-81FB-F03B0C9F1C3E}" srcOrd="0" destOrd="0" presId="urn:microsoft.com/office/officeart/2005/8/layout/vList3"/>
    <dgm:cxn modelId="{E552903B-60A4-47BA-AD33-5454E18B6F7E}" type="presParOf" srcId="{3E540EB5-F7CC-4E9C-81FB-F03B0C9F1C3E}" destId="{4F84FE51-1B7E-41CA-8A5F-4F9BDB3E529F}" srcOrd="0" destOrd="0" presId="urn:microsoft.com/office/officeart/2005/8/layout/vList3"/>
    <dgm:cxn modelId="{27B1FFC0-D153-49FF-9990-18171CD59268}" type="presParOf" srcId="{3E540EB5-F7CC-4E9C-81FB-F03B0C9F1C3E}" destId="{9C9DA0D5-8CD2-447F-AB7A-5529FA4D41A8}" srcOrd="1" destOrd="0" presId="urn:microsoft.com/office/officeart/2005/8/layout/vList3"/>
    <dgm:cxn modelId="{61916166-43CC-432E-9566-3AA6DAD6BA11}" type="presParOf" srcId="{238265D6-26FF-480C-B5C5-07EE4FAB83B4}" destId="{2D506AD7-701E-403E-88F1-9CCE9CEE7E72}" srcOrd="1" destOrd="0" presId="urn:microsoft.com/office/officeart/2005/8/layout/vList3"/>
    <dgm:cxn modelId="{52B52A47-463D-435D-88EB-5D555AF0B045}" type="presParOf" srcId="{238265D6-26FF-480C-B5C5-07EE4FAB83B4}" destId="{05A5C575-2C75-47C3-BFF4-443929EB79C5}" srcOrd="2" destOrd="0" presId="urn:microsoft.com/office/officeart/2005/8/layout/vList3"/>
    <dgm:cxn modelId="{0E14E7F1-76F3-4111-86C4-76B2D6C6781A}" type="presParOf" srcId="{05A5C575-2C75-47C3-BFF4-443929EB79C5}" destId="{574F73AD-D51C-43E4-AEDE-C816245567DD}" srcOrd="0" destOrd="0" presId="urn:microsoft.com/office/officeart/2005/8/layout/vList3"/>
    <dgm:cxn modelId="{EDC14148-51F2-4B61-B35A-38797F169446}" type="presParOf" srcId="{05A5C575-2C75-47C3-BFF4-443929EB79C5}" destId="{93C4E864-1C35-4E86-9424-1F1B14865B8D}" srcOrd="1" destOrd="0" presId="urn:microsoft.com/office/officeart/2005/8/layout/vList3"/>
    <dgm:cxn modelId="{60308090-621B-4CA7-811F-385A5549CC9B}" type="presParOf" srcId="{238265D6-26FF-480C-B5C5-07EE4FAB83B4}" destId="{EA6402D2-DBE4-437E-AA98-051960162AB4}" srcOrd="3" destOrd="0" presId="urn:microsoft.com/office/officeart/2005/8/layout/vList3"/>
    <dgm:cxn modelId="{588E396B-72C1-4C73-909D-601E9973F804}" type="presParOf" srcId="{238265D6-26FF-480C-B5C5-07EE4FAB83B4}" destId="{92483605-E9D9-4522-A034-26FDF936CB2E}" srcOrd="4" destOrd="0" presId="urn:microsoft.com/office/officeart/2005/8/layout/vList3"/>
    <dgm:cxn modelId="{F57E9CB2-4DDB-4E50-AB2C-FDB2C4CE7FBC}" type="presParOf" srcId="{92483605-E9D9-4522-A034-26FDF936CB2E}" destId="{C8DCBD52-F704-4CD8-899F-415565D7B69E}" srcOrd="0" destOrd="0" presId="urn:microsoft.com/office/officeart/2005/8/layout/vList3"/>
    <dgm:cxn modelId="{3CC9404E-D31A-40EF-82EF-341FB6553B3A}" type="presParOf" srcId="{92483605-E9D9-4522-A034-26FDF936CB2E}" destId="{2D80ED20-430D-4285-A7B3-A1D8C9B20EF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79DD84-210E-42B8-B77D-4FBE068F2D86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</dgm:pt>
    <dgm:pt modelId="{DF5F7CA7-985C-40FD-896B-6EB1FBB69D36}">
      <dgm:prSet phldrT="[Texto]"/>
      <dgm:spPr/>
      <dgm:t>
        <a:bodyPr/>
        <a:lstStyle/>
        <a:p>
          <a:r>
            <a:rPr lang="es-MX" dirty="0"/>
            <a:t>Orientación visual simple</a:t>
          </a:r>
        </a:p>
      </dgm:t>
    </dgm:pt>
    <dgm:pt modelId="{D5DABA2F-ED0D-4F28-97B5-BC2A824EC1CD}" type="parTrans" cxnId="{3B6A05BB-14EC-4ABB-85F1-074857069BA8}">
      <dgm:prSet/>
      <dgm:spPr/>
      <dgm:t>
        <a:bodyPr/>
        <a:lstStyle/>
        <a:p>
          <a:endParaRPr lang="es-MX"/>
        </a:p>
      </dgm:t>
    </dgm:pt>
    <dgm:pt modelId="{23C9DF1C-98CF-487C-AA2B-67F5B109DBE7}" type="sibTrans" cxnId="{3B6A05BB-14EC-4ABB-85F1-074857069BA8}">
      <dgm:prSet/>
      <dgm:spPr/>
      <dgm:t>
        <a:bodyPr/>
        <a:lstStyle/>
        <a:p>
          <a:endParaRPr lang="es-MX"/>
        </a:p>
      </dgm:t>
    </dgm:pt>
    <dgm:pt modelId="{8660F2A0-0111-4065-A882-A61EA5D5F1CD}">
      <dgm:prSet phldrT="[Texto]"/>
      <dgm:spPr/>
      <dgm:t>
        <a:bodyPr/>
        <a:lstStyle/>
        <a:p>
          <a:r>
            <a:rPr lang="es-MX" dirty="0"/>
            <a:t>Acelera transformaciones digitales.</a:t>
          </a:r>
        </a:p>
      </dgm:t>
    </dgm:pt>
    <dgm:pt modelId="{2B1D72B7-ADD5-42D9-A5DE-0E24A2875941}" type="parTrans" cxnId="{8D27509D-3DFE-4E26-942D-D10E266082FC}">
      <dgm:prSet/>
      <dgm:spPr/>
      <dgm:t>
        <a:bodyPr/>
        <a:lstStyle/>
        <a:p>
          <a:endParaRPr lang="es-MX"/>
        </a:p>
      </dgm:t>
    </dgm:pt>
    <dgm:pt modelId="{9F15CEAE-9268-4FB9-B0AB-6A672EDEB78C}" type="sibTrans" cxnId="{8D27509D-3DFE-4E26-942D-D10E266082FC}">
      <dgm:prSet/>
      <dgm:spPr/>
      <dgm:t>
        <a:bodyPr/>
        <a:lstStyle/>
        <a:p>
          <a:endParaRPr lang="es-MX"/>
        </a:p>
      </dgm:t>
    </dgm:pt>
    <dgm:pt modelId="{8588CCED-665F-4339-B0BB-83477DD6699D}">
      <dgm:prSet phldrT="[Texto]"/>
      <dgm:spPr/>
      <dgm:t>
        <a:bodyPr/>
        <a:lstStyle/>
        <a:p>
          <a:r>
            <a:rPr lang="es-MX" dirty="0"/>
            <a:t>Colaboración </a:t>
          </a:r>
        </a:p>
        <a:p>
          <a:r>
            <a:rPr lang="es-MX" dirty="0"/>
            <a:t>simple</a:t>
          </a:r>
        </a:p>
      </dgm:t>
    </dgm:pt>
    <dgm:pt modelId="{61F5B6BC-FFD9-484A-96AD-7FC9628DD061}" type="parTrans" cxnId="{DB128569-5BC2-4425-9421-D13FA5B5818B}">
      <dgm:prSet/>
      <dgm:spPr/>
      <dgm:t>
        <a:bodyPr/>
        <a:lstStyle/>
        <a:p>
          <a:endParaRPr lang="es-MX"/>
        </a:p>
      </dgm:t>
    </dgm:pt>
    <dgm:pt modelId="{EFEC8D59-150A-4722-8F55-88FA650292BB}" type="sibTrans" cxnId="{DB128569-5BC2-4425-9421-D13FA5B5818B}">
      <dgm:prSet/>
      <dgm:spPr/>
      <dgm:t>
        <a:bodyPr/>
        <a:lstStyle/>
        <a:p>
          <a:endParaRPr lang="es-MX"/>
        </a:p>
      </dgm:t>
    </dgm:pt>
    <dgm:pt modelId="{238265D6-26FF-480C-B5C5-07EE4FAB83B4}" type="pres">
      <dgm:prSet presAssocID="{7079DD84-210E-42B8-B77D-4FBE068F2D86}" presName="linearFlow" presStyleCnt="0">
        <dgm:presLayoutVars>
          <dgm:dir/>
          <dgm:resizeHandles val="exact"/>
        </dgm:presLayoutVars>
      </dgm:prSet>
      <dgm:spPr/>
    </dgm:pt>
    <dgm:pt modelId="{3E540EB5-F7CC-4E9C-81FB-F03B0C9F1C3E}" type="pres">
      <dgm:prSet presAssocID="{DF5F7CA7-985C-40FD-896B-6EB1FBB69D36}" presName="composite" presStyleCnt="0"/>
      <dgm:spPr/>
    </dgm:pt>
    <dgm:pt modelId="{4F84FE51-1B7E-41CA-8A5F-4F9BDB3E529F}" type="pres">
      <dgm:prSet presAssocID="{DF5F7CA7-985C-40FD-896B-6EB1FBB69D36}" presName="imgShp" presStyleLbl="fgImgPlace1" presStyleIdx="0" presStyleCnt="3" custLinFactNeighborX="-5056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áfico de barras con tendencia alcista con relleno sólido"/>
        </a:ext>
      </dgm:extLst>
    </dgm:pt>
    <dgm:pt modelId="{9C9DA0D5-8CD2-447F-AB7A-5529FA4D41A8}" type="pres">
      <dgm:prSet presAssocID="{DF5F7CA7-985C-40FD-896B-6EB1FBB69D36}" presName="txShp" presStyleLbl="node1" presStyleIdx="0" presStyleCnt="3">
        <dgm:presLayoutVars>
          <dgm:bulletEnabled val="1"/>
        </dgm:presLayoutVars>
      </dgm:prSet>
      <dgm:spPr/>
    </dgm:pt>
    <dgm:pt modelId="{2D506AD7-701E-403E-88F1-9CCE9CEE7E72}" type="pres">
      <dgm:prSet presAssocID="{23C9DF1C-98CF-487C-AA2B-67F5B109DBE7}" presName="spacing" presStyleCnt="0"/>
      <dgm:spPr/>
    </dgm:pt>
    <dgm:pt modelId="{05A5C575-2C75-47C3-BFF4-443929EB79C5}" type="pres">
      <dgm:prSet presAssocID="{8660F2A0-0111-4065-A882-A61EA5D5F1CD}" presName="composite" presStyleCnt="0"/>
      <dgm:spPr/>
    </dgm:pt>
    <dgm:pt modelId="{574F73AD-D51C-43E4-AEDE-C816245567DD}" type="pres">
      <dgm:prSet presAssocID="{8660F2A0-0111-4065-A882-A61EA5D5F1CD}" presName="imgShp" presStyleLbl="fgImgPlace1" presStyleIdx="1" presStyleCnt="3" custLinFactNeighborX="-4941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nómetro 33% con relleno sólido"/>
        </a:ext>
      </dgm:extLst>
    </dgm:pt>
    <dgm:pt modelId="{93C4E864-1C35-4E86-9424-1F1B14865B8D}" type="pres">
      <dgm:prSet presAssocID="{8660F2A0-0111-4065-A882-A61EA5D5F1CD}" presName="txShp" presStyleLbl="node1" presStyleIdx="1" presStyleCnt="3">
        <dgm:presLayoutVars>
          <dgm:bulletEnabled val="1"/>
        </dgm:presLayoutVars>
      </dgm:prSet>
      <dgm:spPr/>
    </dgm:pt>
    <dgm:pt modelId="{EA6402D2-DBE4-437E-AA98-051960162AB4}" type="pres">
      <dgm:prSet presAssocID="{9F15CEAE-9268-4FB9-B0AB-6A672EDEB78C}" presName="spacing" presStyleCnt="0"/>
      <dgm:spPr/>
    </dgm:pt>
    <dgm:pt modelId="{92483605-E9D9-4522-A034-26FDF936CB2E}" type="pres">
      <dgm:prSet presAssocID="{8588CCED-665F-4339-B0BB-83477DD6699D}" presName="composite" presStyleCnt="0"/>
      <dgm:spPr/>
    </dgm:pt>
    <dgm:pt modelId="{C8DCBD52-F704-4CD8-899F-415565D7B69E}" type="pres">
      <dgm:prSet presAssocID="{8588CCED-665F-4339-B0BB-83477DD6699D}" presName="imgShp" presStyleLbl="fgImgPlace1" presStyleIdx="2" presStyleCnt="3" custLinFactNeighborX="-4492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luvia de ideas de grupo con relleno sólido"/>
        </a:ext>
      </dgm:extLst>
    </dgm:pt>
    <dgm:pt modelId="{2D80ED20-430D-4285-A7B3-A1D8C9B20EF7}" type="pres">
      <dgm:prSet presAssocID="{8588CCED-665F-4339-B0BB-83477DD6699D}" presName="txShp" presStyleLbl="node1" presStyleIdx="2" presStyleCnt="3">
        <dgm:presLayoutVars>
          <dgm:bulletEnabled val="1"/>
        </dgm:presLayoutVars>
      </dgm:prSet>
      <dgm:spPr/>
    </dgm:pt>
  </dgm:ptLst>
  <dgm:cxnLst>
    <dgm:cxn modelId="{DB128569-5BC2-4425-9421-D13FA5B5818B}" srcId="{7079DD84-210E-42B8-B77D-4FBE068F2D86}" destId="{8588CCED-665F-4339-B0BB-83477DD6699D}" srcOrd="2" destOrd="0" parTransId="{61F5B6BC-FFD9-484A-96AD-7FC9628DD061}" sibTransId="{EFEC8D59-150A-4722-8F55-88FA650292BB}"/>
    <dgm:cxn modelId="{83FB586D-CAFC-4B69-A24E-2E9B9B718769}" type="presOf" srcId="{7079DD84-210E-42B8-B77D-4FBE068F2D86}" destId="{238265D6-26FF-480C-B5C5-07EE4FAB83B4}" srcOrd="0" destOrd="0" presId="urn:microsoft.com/office/officeart/2005/8/layout/vList3"/>
    <dgm:cxn modelId="{8D27509D-3DFE-4E26-942D-D10E266082FC}" srcId="{7079DD84-210E-42B8-B77D-4FBE068F2D86}" destId="{8660F2A0-0111-4065-A882-A61EA5D5F1CD}" srcOrd="1" destOrd="0" parTransId="{2B1D72B7-ADD5-42D9-A5DE-0E24A2875941}" sibTransId="{9F15CEAE-9268-4FB9-B0AB-6A672EDEB78C}"/>
    <dgm:cxn modelId="{3B6A05BB-14EC-4ABB-85F1-074857069BA8}" srcId="{7079DD84-210E-42B8-B77D-4FBE068F2D86}" destId="{DF5F7CA7-985C-40FD-896B-6EB1FBB69D36}" srcOrd="0" destOrd="0" parTransId="{D5DABA2F-ED0D-4F28-97B5-BC2A824EC1CD}" sibTransId="{23C9DF1C-98CF-487C-AA2B-67F5B109DBE7}"/>
    <dgm:cxn modelId="{CA1A47C8-DC2F-4370-A74D-393F611337BE}" type="presOf" srcId="{8660F2A0-0111-4065-A882-A61EA5D5F1CD}" destId="{93C4E864-1C35-4E86-9424-1F1B14865B8D}" srcOrd="0" destOrd="0" presId="urn:microsoft.com/office/officeart/2005/8/layout/vList3"/>
    <dgm:cxn modelId="{74A97FD4-F057-4814-9A9D-303086E892EA}" type="presOf" srcId="{DF5F7CA7-985C-40FD-896B-6EB1FBB69D36}" destId="{9C9DA0D5-8CD2-447F-AB7A-5529FA4D41A8}" srcOrd="0" destOrd="0" presId="urn:microsoft.com/office/officeart/2005/8/layout/vList3"/>
    <dgm:cxn modelId="{3B2856D6-BC73-444D-9C02-BCFF4ECCCF39}" type="presOf" srcId="{8588CCED-665F-4339-B0BB-83477DD6699D}" destId="{2D80ED20-430D-4285-A7B3-A1D8C9B20EF7}" srcOrd="0" destOrd="0" presId="urn:microsoft.com/office/officeart/2005/8/layout/vList3"/>
    <dgm:cxn modelId="{D04FB501-5206-46A5-80A3-327031B40B4A}" type="presParOf" srcId="{238265D6-26FF-480C-B5C5-07EE4FAB83B4}" destId="{3E540EB5-F7CC-4E9C-81FB-F03B0C9F1C3E}" srcOrd="0" destOrd="0" presId="urn:microsoft.com/office/officeart/2005/8/layout/vList3"/>
    <dgm:cxn modelId="{E552903B-60A4-47BA-AD33-5454E18B6F7E}" type="presParOf" srcId="{3E540EB5-F7CC-4E9C-81FB-F03B0C9F1C3E}" destId="{4F84FE51-1B7E-41CA-8A5F-4F9BDB3E529F}" srcOrd="0" destOrd="0" presId="urn:microsoft.com/office/officeart/2005/8/layout/vList3"/>
    <dgm:cxn modelId="{27B1FFC0-D153-49FF-9990-18171CD59268}" type="presParOf" srcId="{3E540EB5-F7CC-4E9C-81FB-F03B0C9F1C3E}" destId="{9C9DA0D5-8CD2-447F-AB7A-5529FA4D41A8}" srcOrd="1" destOrd="0" presId="urn:microsoft.com/office/officeart/2005/8/layout/vList3"/>
    <dgm:cxn modelId="{61916166-43CC-432E-9566-3AA6DAD6BA11}" type="presParOf" srcId="{238265D6-26FF-480C-B5C5-07EE4FAB83B4}" destId="{2D506AD7-701E-403E-88F1-9CCE9CEE7E72}" srcOrd="1" destOrd="0" presId="urn:microsoft.com/office/officeart/2005/8/layout/vList3"/>
    <dgm:cxn modelId="{52B52A47-463D-435D-88EB-5D555AF0B045}" type="presParOf" srcId="{238265D6-26FF-480C-B5C5-07EE4FAB83B4}" destId="{05A5C575-2C75-47C3-BFF4-443929EB79C5}" srcOrd="2" destOrd="0" presId="urn:microsoft.com/office/officeart/2005/8/layout/vList3"/>
    <dgm:cxn modelId="{0E14E7F1-76F3-4111-86C4-76B2D6C6781A}" type="presParOf" srcId="{05A5C575-2C75-47C3-BFF4-443929EB79C5}" destId="{574F73AD-D51C-43E4-AEDE-C816245567DD}" srcOrd="0" destOrd="0" presId="urn:microsoft.com/office/officeart/2005/8/layout/vList3"/>
    <dgm:cxn modelId="{EDC14148-51F2-4B61-B35A-38797F169446}" type="presParOf" srcId="{05A5C575-2C75-47C3-BFF4-443929EB79C5}" destId="{93C4E864-1C35-4E86-9424-1F1B14865B8D}" srcOrd="1" destOrd="0" presId="urn:microsoft.com/office/officeart/2005/8/layout/vList3"/>
    <dgm:cxn modelId="{60308090-621B-4CA7-811F-385A5549CC9B}" type="presParOf" srcId="{238265D6-26FF-480C-B5C5-07EE4FAB83B4}" destId="{EA6402D2-DBE4-437E-AA98-051960162AB4}" srcOrd="3" destOrd="0" presId="urn:microsoft.com/office/officeart/2005/8/layout/vList3"/>
    <dgm:cxn modelId="{588E396B-72C1-4C73-909D-601E9973F804}" type="presParOf" srcId="{238265D6-26FF-480C-B5C5-07EE4FAB83B4}" destId="{92483605-E9D9-4522-A034-26FDF936CB2E}" srcOrd="4" destOrd="0" presId="urn:microsoft.com/office/officeart/2005/8/layout/vList3"/>
    <dgm:cxn modelId="{F57E9CB2-4DDB-4E50-AB2C-FDB2C4CE7FBC}" type="presParOf" srcId="{92483605-E9D9-4522-A034-26FDF936CB2E}" destId="{C8DCBD52-F704-4CD8-899F-415565D7B69E}" srcOrd="0" destOrd="0" presId="urn:microsoft.com/office/officeart/2005/8/layout/vList3"/>
    <dgm:cxn modelId="{3CC9404E-D31A-40EF-82EF-341FB6553B3A}" type="presParOf" srcId="{92483605-E9D9-4522-A034-26FDF936CB2E}" destId="{2D80ED20-430D-4285-A7B3-A1D8C9B20EF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9DA0D5-8CD2-447F-AB7A-5529FA4D41A8}">
      <dsp:nvSpPr>
        <dsp:cNvPr id="0" name=""/>
        <dsp:cNvSpPr/>
      </dsp:nvSpPr>
      <dsp:spPr>
        <a:xfrm rot="10800000">
          <a:off x="1092736" y="1891"/>
          <a:ext cx="3387302" cy="95817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2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Plataformas de datos</a:t>
          </a:r>
        </a:p>
      </dsp:txBody>
      <dsp:txXfrm rot="10800000">
        <a:off x="1332280" y="1891"/>
        <a:ext cx="3147758" cy="958175"/>
      </dsp:txXfrm>
    </dsp:sp>
    <dsp:sp modelId="{4F84FE51-1B7E-41CA-8A5F-4F9BDB3E529F}">
      <dsp:nvSpPr>
        <dsp:cNvPr id="0" name=""/>
        <dsp:cNvSpPr/>
      </dsp:nvSpPr>
      <dsp:spPr>
        <a:xfrm>
          <a:off x="129511" y="3"/>
          <a:ext cx="958175" cy="9581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4E864-1C35-4E86-9424-1F1B14865B8D}">
      <dsp:nvSpPr>
        <dsp:cNvPr id="0" name=""/>
        <dsp:cNvSpPr/>
      </dsp:nvSpPr>
      <dsp:spPr>
        <a:xfrm rot="10800000">
          <a:off x="1092736" y="1246089"/>
          <a:ext cx="3387302" cy="95817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2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Implementaciones mas rápidas.</a:t>
          </a:r>
        </a:p>
      </dsp:txBody>
      <dsp:txXfrm rot="10800000">
        <a:off x="1332280" y="1246089"/>
        <a:ext cx="3147758" cy="958175"/>
      </dsp:txXfrm>
    </dsp:sp>
    <dsp:sp modelId="{574F73AD-D51C-43E4-AEDE-C816245567DD}">
      <dsp:nvSpPr>
        <dsp:cNvPr id="0" name=""/>
        <dsp:cNvSpPr/>
      </dsp:nvSpPr>
      <dsp:spPr>
        <a:xfrm>
          <a:off x="161399" y="1183338"/>
          <a:ext cx="958175" cy="95817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0ED20-430D-4285-A7B3-A1D8C9B20EF7}">
      <dsp:nvSpPr>
        <dsp:cNvPr id="0" name=""/>
        <dsp:cNvSpPr/>
      </dsp:nvSpPr>
      <dsp:spPr>
        <a:xfrm rot="10800000">
          <a:off x="1092736" y="2490287"/>
          <a:ext cx="3387302" cy="958175"/>
        </a:xfrm>
        <a:prstGeom prst="homePlat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2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Gobierno de datos y administración.</a:t>
          </a:r>
        </a:p>
      </dsp:txBody>
      <dsp:txXfrm rot="10800000">
        <a:off x="1332280" y="2490287"/>
        <a:ext cx="3147758" cy="958175"/>
      </dsp:txXfrm>
    </dsp:sp>
    <dsp:sp modelId="{C8DCBD52-F704-4CD8-899F-415565D7B69E}">
      <dsp:nvSpPr>
        <dsp:cNvPr id="0" name=""/>
        <dsp:cNvSpPr/>
      </dsp:nvSpPr>
      <dsp:spPr>
        <a:xfrm>
          <a:off x="96837" y="2490287"/>
          <a:ext cx="958175" cy="95817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9DA0D5-8CD2-447F-AB7A-5529FA4D41A8}">
      <dsp:nvSpPr>
        <dsp:cNvPr id="0" name=""/>
        <dsp:cNvSpPr/>
      </dsp:nvSpPr>
      <dsp:spPr>
        <a:xfrm rot="10800000">
          <a:off x="1092736" y="1891"/>
          <a:ext cx="3387302" cy="95817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2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Orientación visual simple</a:t>
          </a:r>
        </a:p>
      </dsp:txBody>
      <dsp:txXfrm rot="10800000">
        <a:off x="1332280" y="1891"/>
        <a:ext cx="3147758" cy="958175"/>
      </dsp:txXfrm>
    </dsp:sp>
    <dsp:sp modelId="{4F84FE51-1B7E-41CA-8A5F-4F9BDB3E529F}">
      <dsp:nvSpPr>
        <dsp:cNvPr id="0" name=""/>
        <dsp:cNvSpPr/>
      </dsp:nvSpPr>
      <dsp:spPr>
        <a:xfrm>
          <a:off x="129118" y="1891"/>
          <a:ext cx="958175" cy="9581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4E864-1C35-4E86-9424-1F1B14865B8D}">
      <dsp:nvSpPr>
        <dsp:cNvPr id="0" name=""/>
        <dsp:cNvSpPr/>
      </dsp:nvSpPr>
      <dsp:spPr>
        <a:xfrm rot="10800000">
          <a:off x="1092736" y="1246089"/>
          <a:ext cx="3387302" cy="958175"/>
        </a:xfrm>
        <a:prstGeom prst="homePlate">
          <a:avLst/>
        </a:prstGeom>
        <a:solidFill>
          <a:schemeClr val="accent2">
            <a:hueOff val="-5695"/>
            <a:satOff val="75"/>
            <a:lumOff val="-8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2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Acelera transformaciones digitales.</a:t>
          </a:r>
        </a:p>
      </dsp:txBody>
      <dsp:txXfrm rot="10800000">
        <a:off x="1332280" y="1246089"/>
        <a:ext cx="3147758" cy="958175"/>
      </dsp:txXfrm>
    </dsp:sp>
    <dsp:sp modelId="{574F73AD-D51C-43E4-AEDE-C816245567DD}">
      <dsp:nvSpPr>
        <dsp:cNvPr id="0" name=""/>
        <dsp:cNvSpPr/>
      </dsp:nvSpPr>
      <dsp:spPr>
        <a:xfrm>
          <a:off x="140195" y="1246089"/>
          <a:ext cx="958175" cy="95817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0ED20-430D-4285-A7B3-A1D8C9B20EF7}">
      <dsp:nvSpPr>
        <dsp:cNvPr id="0" name=""/>
        <dsp:cNvSpPr/>
      </dsp:nvSpPr>
      <dsp:spPr>
        <a:xfrm rot="10800000">
          <a:off x="1092736" y="2490287"/>
          <a:ext cx="3387302" cy="958175"/>
        </a:xfrm>
        <a:prstGeom prst="homePlate">
          <a:avLst/>
        </a:prstGeom>
        <a:solidFill>
          <a:schemeClr val="accent2">
            <a:hueOff val="-11390"/>
            <a:satOff val="150"/>
            <a:lumOff val="-1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2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Colaboración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simple</a:t>
          </a:r>
        </a:p>
      </dsp:txBody>
      <dsp:txXfrm rot="10800000">
        <a:off x="1332280" y="2490287"/>
        <a:ext cx="3147758" cy="958175"/>
      </dsp:txXfrm>
    </dsp:sp>
    <dsp:sp modelId="{C8DCBD52-F704-4CD8-899F-415565D7B69E}">
      <dsp:nvSpPr>
        <dsp:cNvPr id="0" name=""/>
        <dsp:cNvSpPr/>
      </dsp:nvSpPr>
      <dsp:spPr>
        <a:xfrm>
          <a:off x="183236" y="2490287"/>
          <a:ext cx="958175" cy="95817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E39A4-60E4-6040-B3A9-B528782F58B0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707F-EDE9-FB4D-B3F7-CA82F34833F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9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6707F-EDE9-FB4D-B3F7-CA82F34833F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15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6707F-EDE9-FB4D-B3F7-CA82F34833F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6707F-EDE9-FB4D-B3F7-CA82F34833F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9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6707F-EDE9-FB4D-B3F7-CA82F34833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9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6707F-EDE9-FB4D-B3F7-CA82F34833F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90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6707F-EDE9-FB4D-B3F7-CA82F34833F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90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6707F-EDE9-FB4D-B3F7-CA82F34833F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9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ADC799-9BB8-0840-A0BE-F125663D2B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251" t="4157" r="9251" b="415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C049FD-A761-8F42-90D6-3C25033D6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251" t="4157" r="9251" b="4157"/>
          <a:stretch/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010F0-B4E0-8D44-AA9F-CBFEB3658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7997" t="9511" r="1186" b="45062"/>
          <a:stretch/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540FA1-9FE7-CF4D-B6B4-882640C0ED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80702" y="1558185"/>
            <a:ext cx="1830601" cy="2266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188542"/>
            <a:ext cx="9144000" cy="1101224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9770"/>
            <a:ext cx="9144000" cy="9520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74CDEA-3CA3-F94E-88CA-113ED9DE53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80701" y="1558185"/>
            <a:ext cx="1830601" cy="22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5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3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2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650875"/>
          </a:xfrm>
        </p:spPr>
        <p:txBody>
          <a:bodyPr>
            <a:norm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143004"/>
            <a:ext cx="10515600" cy="5160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9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3EFAFA2-280C-2049-A2FC-6F198A82E136}"/>
              </a:ext>
            </a:extLst>
          </p:cNvPr>
          <p:cNvSpPr/>
          <p:nvPr userDrawn="1"/>
        </p:nvSpPr>
        <p:spPr>
          <a:xfrm>
            <a:off x="0" y="4"/>
            <a:ext cx="12192000" cy="6857999"/>
          </a:xfrm>
          <a:prstGeom prst="rect">
            <a:avLst/>
          </a:prstGeom>
          <a:solidFill>
            <a:srgbClr val="039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2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D823B-A6EA-5C49-ADDE-ACC52C1AB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9821" y="6177483"/>
            <a:ext cx="441497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2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9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0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0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0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0B50-5585-EB42-A9C6-54A9D27A7AC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9C15-AB8C-5444-BCF9-9C332323FB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2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A0B50-5585-EB42-A9C6-54A9D27A7AC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19C15-AB8C-5444-BCF9-9C332323FB82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FC05E-B13B-2F40-83DB-D8C98C013E5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79821" y="6176963"/>
            <a:ext cx="441497" cy="5445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6FE49A-94B5-C340-AD24-D8D2E20EA33E}"/>
              </a:ext>
            </a:extLst>
          </p:cNvPr>
          <p:cNvSpPr/>
          <p:nvPr userDrawn="1"/>
        </p:nvSpPr>
        <p:spPr>
          <a:xfrm>
            <a:off x="2" y="0"/>
            <a:ext cx="170682" cy="6858000"/>
          </a:xfrm>
          <a:prstGeom prst="rect">
            <a:avLst/>
          </a:prstGeom>
          <a:solidFill>
            <a:srgbClr val="039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8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39ECC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797D4"/>
        </a:buClr>
        <a:buFont typeface="Arial"/>
        <a:buChar char="•"/>
        <a:defRPr sz="2800" kern="1200">
          <a:solidFill>
            <a:schemeClr val="bg1">
              <a:lumMod val="75000"/>
            </a:schemeClr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797D4"/>
        </a:buClr>
        <a:buFont typeface="Arial"/>
        <a:buChar char="•"/>
        <a:defRPr sz="2400" kern="1200">
          <a:solidFill>
            <a:schemeClr val="bg1">
              <a:lumMod val="75000"/>
            </a:schemeClr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797D4"/>
        </a:buClr>
        <a:buFont typeface="Arial"/>
        <a:buChar char="•"/>
        <a:defRPr sz="2000" kern="1200">
          <a:solidFill>
            <a:schemeClr val="bg1">
              <a:lumMod val="75000"/>
            </a:schemeClr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797D4"/>
        </a:buClr>
        <a:buFont typeface="Arial"/>
        <a:buChar char="•"/>
        <a:defRPr sz="1800" kern="1200">
          <a:solidFill>
            <a:schemeClr val="bg1">
              <a:lumMod val="75000"/>
            </a:schemeClr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797D4"/>
        </a:buClr>
        <a:buFont typeface="Arial"/>
        <a:buChar char="•"/>
        <a:defRPr sz="1800" kern="1200">
          <a:solidFill>
            <a:schemeClr val="bg1">
              <a:lumMod val="75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171-6CA2-BD44-A6FE-DE05E67FD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s-MX" dirty="0"/>
              <a:t>Qué</a:t>
            </a:r>
            <a:r>
              <a:rPr lang="en-US" dirty="0"/>
              <a:t> es Power BI?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F804F-D65D-1A46-A633-CE1A1ADD9B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Introducción </a:t>
            </a:r>
          </a:p>
        </p:txBody>
      </p:sp>
    </p:spTree>
    <p:extLst>
      <p:ext uri="{BB962C8B-B14F-4D97-AF65-F5344CB8AC3E}">
        <p14:creationId xmlns:p14="http://schemas.microsoft.com/office/powerpoint/2010/main" val="1944642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PORTAL BI CLIENTES – SINIESTROS DAÑOS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838202" y="1246324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MX" dirty="0"/>
              <a:t>Información de Siniestros Ocurridos , análisis por causa, estatus del siniestro, ramo, división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936" y="1954210"/>
            <a:ext cx="9840131" cy="449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3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650875"/>
          </a:xfrm>
        </p:spPr>
        <p:txBody>
          <a:bodyPr/>
          <a:lstStyle/>
          <a:p>
            <a:r>
              <a:rPr lang="es-MX" dirty="0"/>
              <a:t>Power BI.</a:t>
            </a: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838200" y="1246324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Power BI es un conjunto de herramientas que pone la información al alcance de todos y nos brinda acceso a nuestros datos de forma segura y rápida, generando grandes beneficios para nosotros y para nuestra empresa.</a:t>
            </a:r>
          </a:p>
        </p:txBody>
      </p:sp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2952234698"/>
              </p:ext>
            </p:extLst>
          </p:nvPr>
        </p:nvGraphicFramePr>
        <p:xfrm>
          <a:off x="838200" y="2518890"/>
          <a:ext cx="5093688" cy="3450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6 Diagrama">
            <a:extLst>
              <a:ext uri="{FF2B5EF4-FFF2-40B4-BE49-F238E27FC236}">
                <a16:creationId xmlns:a16="http://schemas.microsoft.com/office/drawing/2014/main" id="{0EECEAA3-0FD8-6752-F264-962C4BCEA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602113"/>
              </p:ext>
            </p:extLst>
          </p:nvPr>
        </p:nvGraphicFramePr>
        <p:xfrm>
          <a:off x="6260112" y="2456137"/>
          <a:ext cx="5093688" cy="3450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4253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650875"/>
          </a:xfrm>
        </p:spPr>
        <p:txBody>
          <a:bodyPr/>
          <a:lstStyle/>
          <a:p>
            <a:r>
              <a:rPr lang="es-MX" dirty="0"/>
              <a:t>Experiencia del usuario.</a:t>
            </a:r>
            <a:endParaRPr lang="es-ES" dirty="0"/>
          </a:p>
        </p:txBody>
      </p:sp>
      <p:pic>
        <p:nvPicPr>
          <p:cNvPr id="4" name="Gráfico 3" descr="Insignia 1 contorno">
            <a:extLst>
              <a:ext uri="{FF2B5EF4-FFF2-40B4-BE49-F238E27FC236}">
                <a16:creationId xmlns:a16="http://schemas.microsoft.com/office/drawing/2014/main" id="{F4ED51AD-6FB8-2A39-8C27-1158288A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372" y="852544"/>
            <a:ext cx="914400" cy="914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6D54516-3735-8591-774A-8928207C191F}"/>
              </a:ext>
            </a:extLst>
          </p:cNvPr>
          <p:cNvSpPr txBox="1"/>
          <p:nvPr/>
        </p:nvSpPr>
        <p:spPr>
          <a:xfrm>
            <a:off x="1378772" y="981945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Concentramos y modelamos toda la información que requiera nuestro reporte.</a:t>
            </a:r>
            <a:endParaRPr lang="es-MX" dirty="0"/>
          </a:p>
        </p:txBody>
      </p:sp>
      <p:pic>
        <p:nvPicPr>
          <p:cNvPr id="8" name="Gráfico 7" descr="Insignia con relleno sólido">
            <a:extLst>
              <a:ext uri="{FF2B5EF4-FFF2-40B4-BE49-F238E27FC236}">
                <a16:creationId xmlns:a16="http://schemas.microsoft.com/office/drawing/2014/main" id="{23025BA1-BB93-6522-25D0-F280ABBB5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8217" y="2057400"/>
            <a:ext cx="914400" cy="91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705C839-F297-2F7E-3E1A-80A4BF8C842B}"/>
              </a:ext>
            </a:extLst>
          </p:cNvPr>
          <p:cNvSpPr txBox="1"/>
          <p:nvPr/>
        </p:nvSpPr>
        <p:spPr>
          <a:xfrm>
            <a:off x="2332617" y="2191434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Realizamos tratamientos y análisis profundos de datos para generar un entorno visual más útil.</a:t>
            </a:r>
            <a:endParaRPr lang="es-MX" dirty="0"/>
          </a:p>
        </p:txBody>
      </p:sp>
      <p:pic>
        <p:nvPicPr>
          <p:cNvPr id="16" name="Gráfico 15" descr="Insignia 3 contorno">
            <a:extLst>
              <a:ext uri="{FF2B5EF4-FFF2-40B4-BE49-F238E27FC236}">
                <a16:creationId xmlns:a16="http://schemas.microsoft.com/office/drawing/2014/main" id="{3524EB2D-85FC-9053-CA98-F7084538D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372" y="3232830"/>
            <a:ext cx="914400" cy="9144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1ECAA7D-8780-BC47-4789-AC7A239EAC02}"/>
              </a:ext>
            </a:extLst>
          </p:cNvPr>
          <p:cNvSpPr txBox="1"/>
          <p:nvPr/>
        </p:nvSpPr>
        <p:spPr>
          <a:xfrm>
            <a:off x="1418217" y="3366864"/>
            <a:ext cx="7008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Generamos un ambiente de colaboración compartiendo nuestro reporte, comunicando de una nueva actualización, mejora de versiones y colaboración más sencilla compartiendo información.</a:t>
            </a:r>
            <a:endParaRPr lang="es-MX" dirty="0"/>
          </a:p>
        </p:txBody>
      </p:sp>
      <p:pic>
        <p:nvPicPr>
          <p:cNvPr id="19" name="Gráfico 18" descr="Interfaz de la experiencia de usuario contorno">
            <a:extLst>
              <a:ext uri="{FF2B5EF4-FFF2-40B4-BE49-F238E27FC236}">
                <a16:creationId xmlns:a16="http://schemas.microsoft.com/office/drawing/2014/main" id="{6C068B4B-3810-8A1A-7420-A546D2A284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43364" y="1192741"/>
            <a:ext cx="3290047" cy="3290047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61955DC3-997F-15BE-12D6-C97B4FA977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01050" y="4482788"/>
            <a:ext cx="3290047" cy="1850651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9E2796A-9A5E-D868-4898-19635772DB7B}"/>
              </a:ext>
            </a:extLst>
          </p:cNvPr>
          <p:cNvSpPr txBox="1"/>
          <p:nvPr/>
        </p:nvSpPr>
        <p:spPr>
          <a:xfrm>
            <a:off x="2100147" y="4877852"/>
            <a:ext cx="10091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>
                    <a:lumMod val="50000"/>
                  </a:schemeClr>
                </a:solidFill>
              </a:rPr>
              <a:t>Power BI esta diseñado para generar una cultura proactiva de la democratización de la información.</a:t>
            </a:r>
            <a:endParaRPr lang="es-MX" b="1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CD4F4F5-7F61-587D-3EBE-2D3A9148D110}"/>
              </a:ext>
            </a:extLst>
          </p:cNvPr>
          <p:cNvSpPr txBox="1"/>
          <p:nvPr/>
        </p:nvSpPr>
        <p:spPr>
          <a:xfrm>
            <a:off x="3899986" y="5739760"/>
            <a:ext cx="2494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Cityzen Developer</a:t>
            </a:r>
            <a:endParaRPr lang="es-MX" sz="2000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22F5A3E-8D34-F1B3-7C21-51246D5A9633}"/>
              </a:ext>
            </a:extLst>
          </p:cNvPr>
          <p:cNvSpPr txBox="1"/>
          <p:nvPr/>
        </p:nvSpPr>
        <p:spPr>
          <a:xfrm>
            <a:off x="6623147" y="6292816"/>
            <a:ext cx="4357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DDC (Data driven culture) </a:t>
            </a:r>
            <a:endParaRPr lang="es-MX" sz="2000" b="1" dirty="0"/>
          </a:p>
        </p:txBody>
      </p:sp>
      <p:pic>
        <p:nvPicPr>
          <p:cNvPr id="33" name="Gráfico 32" descr="Crecimiento empresarial contorno">
            <a:extLst>
              <a:ext uri="{FF2B5EF4-FFF2-40B4-BE49-F238E27FC236}">
                <a16:creationId xmlns:a16="http://schemas.microsoft.com/office/drawing/2014/main" id="{F61C30E4-9E12-F53C-9A82-6FDC4F5A11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66611" y="5943600"/>
            <a:ext cx="914400" cy="914400"/>
          </a:xfrm>
          <a:prstGeom prst="rect">
            <a:avLst/>
          </a:prstGeom>
        </p:spPr>
      </p:pic>
      <p:pic>
        <p:nvPicPr>
          <p:cNvPr id="35" name="Gráfico 34" descr="Aspiración contorno">
            <a:extLst>
              <a:ext uri="{FF2B5EF4-FFF2-40B4-BE49-F238E27FC236}">
                <a16:creationId xmlns:a16="http://schemas.microsoft.com/office/drawing/2014/main" id="{5FAF2EB4-5C0A-CABC-B05D-2C2AE102D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79415" y="58419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0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Tableros en Power BI</a:t>
            </a:r>
            <a:endParaRPr lang="es-ES" dirty="0"/>
          </a:p>
        </p:txBody>
      </p:sp>
      <p:pic>
        <p:nvPicPr>
          <p:cNvPr id="1026" name="Picture 2" descr="Personaliza automáticamente tus informes con Temas de Power BI">
            <a:extLst>
              <a:ext uri="{FF2B5EF4-FFF2-40B4-BE49-F238E27FC236}">
                <a16:creationId xmlns:a16="http://schemas.microsoft.com/office/drawing/2014/main" id="{05957D8B-1F1A-1A77-D8DC-31E84685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19" y="1165860"/>
            <a:ext cx="3723714" cy="208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wer BI">
            <a:extLst>
              <a:ext uri="{FF2B5EF4-FFF2-40B4-BE49-F238E27FC236}">
                <a16:creationId xmlns:a16="http://schemas.microsoft.com/office/drawing/2014/main" id="{A4FADACE-614B-7275-392D-FB37DF3BC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411096" cy="30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053665C-B893-243D-27A8-EC636D01774A}"/>
              </a:ext>
            </a:extLst>
          </p:cNvPr>
          <p:cNvSpPr txBox="1"/>
          <p:nvPr/>
        </p:nvSpPr>
        <p:spPr>
          <a:xfrm>
            <a:off x="4226389" y="1619923"/>
            <a:ext cx="78114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-Plantillas, paleta de colores, imágenes, iconos…</a:t>
            </a:r>
          </a:p>
          <a:p>
            <a:endParaRPr lang="es-MX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-Graficas, tablas, indicadores</a:t>
            </a:r>
            <a:r>
              <a:rPr lang="es-MX" sz="2000" b="1">
                <a:solidFill>
                  <a:schemeClr val="bg1">
                    <a:lumMod val="50000"/>
                  </a:schemeClr>
                </a:solidFill>
              </a:rPr>
              <a:t>, mapas.</a:t>
            </a:r>
            <a:endParaRPr lang="es-MX" sz="20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s-MX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-Filtros, controles de mando, exportación de información, etc.</a:t>
            </a:r>
          </a:p>
          <a:p>
            <a:endParaRPr lang="es-MX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46F207C-BA2C-2F69-A658-2EC0216791AC}"/>
              </a:ext>
            </a:extLst>
          </p:cNvPr>
          <p:cNvSpPr txBox="1"/>
          <p:nvPr/>
        </p:nvSpPr>
        <p:spPr>
          <a:xfrm>
            <a:off x="320681" y="4398496"/>
            <a:ext cx="57753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-Colaboración continua con todos los reportes.</a:t>
            </a:r>
          </a:p>
          <a:p>
            <a:endParaRPr lang="es-MX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-Seguimiento de indicadores para toma de</a:t>
            </a:r>
          </a:p>
          <a:p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decisiones.</a:t>
            </a:r>
          </a:p>
          <a:p>
            <a:endParaRPr lang="es-MX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-Análisis y control de indicadores.</a:t>
            </a:r>
          </a:p>
          <a:p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320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Tablero en Power BI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10634BB-6BDC-D350-C9A4-FD44323B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38" y="1016004"/>
            <a:ext cx="11499924" cy="51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02949-F351-AB49-0400-6E7E670B0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BB6100-8FDA-ACD2-0899-750D8FD4A8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7209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PORTAL BI CLIENTES - OPERACIÓN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838202" y="1246324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Información de Pólizas, Prima Vigente, Prima Pagada, Prima por Pagar, Renovaciones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83" y="1716088"/>
            <a:ext cx="10177837" cy="466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79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PORTAL BI CLIENTES – SINIESTROS GMM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838202" y="1246324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MX" dirty="0"/>
              <a:t>Información de Siniestros Ocurridos , análisis por especialidad, causa, parentesco, género, edad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38" y="1954210"/>
            <a:ext cx="9871127" cy="470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81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PORTAL BI CLIENTES – SINIESTROS AUTOS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838202" y="1246324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MX" dirty="0"/>
              <a:t>Información de Siniestros Ocurridos , análisis por causa, frecuencia, tipo de unidad, marca y/o Modelo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49" y="1954210"/>
            <a:ext cx="10057106" cy="458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50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TER">
      <a:dk1>
        <a:srgbClr val="299FCC"/>
      </a:dk1>
      <a:lt1>
        <a:srgbClr val="FFFFFF"/>
      </a:lt1>
      <a:dk2>
        <a:srgbClr val="1D7394"/>
      </a:dk2>
      <a:lt2>
        <a:srgbClr val="E7E6E6"/>
      </a:lt2>
      <a:accent1>
        <a:srgbClr val="299FCC"/>
      </a:accent1>
      <a:accent2>
        <a:srgbClr val="1D7394"/>
      </a:accent2>
      <a:accent3>
        <a:srgbClr val="0F3C4D"/>
      </a:accent3>
      <a:accent4>
        <a:srgbClr val="FFCC00"/>
      </a:accent4>
      <a:accent5>
        <a:srgbClr val="FB5300"/>
      </a:accent5>
      <a:accent6>
        <a:srgbClr val="FB0B00"/>
      </a:accent6>
      <a:hlink>
        <a:srgbClr val="0098FF"/>
      </a:hlink>
      <a:folHlink>
        <a:srgbClr val="009EC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GTBClassification>
  <attrValue xml:space="preserve">Uso Interno</attrValue>
  <customPropName>Classification</customPropName>
  <timestamp>25/01/2022 09:58:47 a. m.</timestamp>
  <userName>SISTEMA2\nalvarado</userName>
  <computerName>NALVARADO.SISTEMA2.interproteccion.com.mx</computerName>
  <guid>{6c5f1b4c-bf19-43ef-a379-54e8bd59455b}</guid>
</GTBClassification>
</file>

<file path=customXml/itemProps1.xml><?xml version="1.0" encoding="utf-8"?>
<ds:datastoreItem xmlns:ds="http://schemas.openxmlformats.org/officeDocument/2006/customXml" ds:itemID="{0A57EEA7-2364-46B6-BAFC-19FB520D078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10450</TotalTime>
  <Words>311</Words>
  <Application>Microsoft Office PowerPoint</Application>
  <PresentationFormat>Panorámica</PresentationFormat>
  <Paragraphs>46</Paragraphs>
  <Slides>10</Slides>
  <Notes>7</Notes>
  <HiddenSlides>4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¿Qué es Power BI?</vt:lpstr>
      <vt:lpstr>Power BI.</vt:lpstr>
      <vt:lpstr>Experiencia del usuario.</vt:lpstr>
      <vt:lpstr>Tableros en Power BI</vt:lpstr>
      <vt:lpstr>Tablero en Power BI</vt:lpstr>
      <vt:lpstr>Presentación de PowerPoint</vt:lpstr>
      <vt:lpstr>PORTAL BI CLIENTES - OPERACIÓN</vt:lpstr>
      <vt:lpstr>PORTAL BI CLIENTES – SINIESTROS GMM</vt:lpstr>
      <vt:lpstr>PORTAL BI CLIENTES – SINIESTROS AUTOS</vt:lpstr>
      <vt:lpstr>PORTAL BI CLIENTES – SINIESTROS DAÑOS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Francisco Javier Perez Leyte</cp:lastModifiedBy>
  <cp:revision>99</cp:revision>
  <dcterms:created xsi:type="dcterms:W3CDTF">2017-06-01T17:10:25Z</dcterms:created>
  <dcterms:modified xsi:type="dcterms:W3CDTF">2023-05-11T17:09:22Z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Uso Interno</vt:lpwstr>
  </property>
  <property fmtid="{D5CDD505-2E9C-101B-9397-08002B2CF9AE}" pid="3" name="ClassifiedBy">
    <vt:lpwstr>SISTEMA2\nalvarado</vt:lpwstr>
  </property>
  <property fmtid="{D5CDD505-2E9C-101B-9397-08002B2CF9AE}" pid="4" name="ClassificationHost">
    <vt:lpwstr>NALVARADO.SISTEMA2.interproteccion.com.mx</vt:lpwstr>
  </property>
  <property fmtid="{D5CDD505-2E9C-101B-9397-08002B2CF9AE}" pid="5" name="ClassificationDate">
    <vt:lpwstr>25/01/2022 09:58:47 a. m.</vt:lpwstr>
  </property>
  <property fmtid="{D5CDD505-2E9C-101B-9397-08002B2CF9AE}" pid="6" name="ClassificationGUID">
    <vt:lpwstr>{6c5f1b4c-bf19-43ef-a379-54e8bd59455b}</vt:lpwstr>
  </property>
</Properties>
</file>